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7"/>
    </p:embeddedFont>
    <p:embeddedFont>
      <p:font typeface="DM Sans Bold" charset="0"/>
      <p:regular r:id="rId18"/>
    </p:embeddedFont>
    <p:embeddedFont>
      <p:font typeface="Nourd Bold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sv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2658613" y="4064489"/>
            <a:ext cx="12639906" cy="3202140"/>
            <a:chOff x="0" y="0"/>
            <a:chExt cx="16853208" cy="4269519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6853208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 b="1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AIRSENSE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94781" y="1846377"/>
              <a:ext cx="13063647" cy="2423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dirty="0" err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Integrantes</a:t>
              </a:r>
              <a:r>
                <a:rPr lang="en-US" sz="33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: Ali Omar, Gustavo Barbosa, Gustavo Pereira, </a:t>
              </a:r>
              <a:r>
                <a:rPr lang="en-US" sz="3399" dirty="0" err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Jusley</a:t>
              </a:r>
              <a:r>
                <a:rPr lang="en-US" sz="33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Junior, Luigi Matheus e Thiago Sanchez 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13" name="TextBox 13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5197068" y="3086426"/>
            <a:ext cx="6864078" cy="6889129"/>
          </a:xfrm>
          <a:custGeom>
            <a:avLst/>
            <a:gdLst/>
            <a:ahLst/>
            <a:cxnLst/>
            <a:rect l="l" t="t" r="r" b="b"/>
            <a:pathLst>
              <a:path w="6864078" h="6889129">
                <a:moveTo>
                  <a:pt x="0" y="0"/>
                </a:moveTo>
                <a:lnTo>
                  <a:pt x="6864078" y="0"/>
                </a:lnTo>
                <a:lnTo>
                  <a:pt x="6864078" y="6889130"/>
                </a:lnTo>
                <a:lnTo>
                  <a:pt x="0" y="688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346098" y="3803682"/>
            <a:ext cx="8267155" cy="5454618"/>
          </a:xfrm>
          <a:custGeom>
            <a:avLst/>
            <a:gdLst/>
            <a:ahLst/>
            <a:cxnLst/>
            <a:rect l="l" t="t" r="r" b="b"/>
            <a:pathLst>
              <a:path w="8267155" h="5454618">
                <a:moveTo>
                  <a:pt x="0" y="0"/>
                </a:moveTo>
                <a:lnTo>
                  <a:pt x="8267155" y="0"/>
                </a:lnTo>
                <a:lnTo>
                  <a:pt x="8267155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028700" y="3803682"/>
            <a:ext cx="7201800" cy="5454618"/>
          </a:xfrm>
          <a:custGeom>
            <a:avLst/>
            <a:gdLst/>
            <a:ahLst/>
            <a:cxnLst/>
            <a:rect l="l" t="t" r="r" b="b"/>
            <a:pathLst>
              <a:path w="7201800" h="5454618">
                <a:moveTo>
                  <a:pt x="0" y="0"/>
                </a:moveTo>
                <a:lnTo>
                  <a:pt x="7201800" y="0"/>
                </a:lnTo>
                <a:lnTo>
                  <a:pt x="7201800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25324">
            <a:off x="-6123283" y="2756745"/>
            <a:ext cx="12246566" cy="13003110"/>
          </a:xfrm>
          <a:custGeom>
            <a:avLst/>
            <a:gdLst/>
            <a:ahLst/>
            <a:cxnLst/>
            <a:rect l="l" t="t" r="r" b="b"/>
            <a:pathLst>
              <a:path w="12246566" h="13003110">
                <a:moveTo>
                  <a:pt x="0" y="0"/>
                </a:moveTo>
                <a:lnTo>
                  <a:pt x="12246566" y="0"/>
                </a:lnTo>
                <a:lnTo>
                  <a:pt x="12246566" y="13003110"/>
                </a:lnTo>
                <a:lnTo>
                  <a:pt x="0" y="1300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5" name="TextBox 5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914350" y="3146172"/>
            <a:ext cx="8115300" cy="2128012"/>
          </a:xfrm>
          <a:custGeom>
            <a:avLst/>
            <a:gdLst/>
            <a:ahLst/>
            <a:cxnLst/>
            <a:rect l="l" t="t" r="r" b="b"/>
            <a:pathLst>
              <a:path w="8115300" h="2128012">
                <a:moveTo>
                  <a:pt x="0" y="0"/>
                </a:moveTo>
                <a:lnTo>
                  <a:pt x="8115300" y="0"/>
                </a:lnTo>
                <a:lnTo>
                  <a:pt x="8115300" y="2128012"/>
                </a:lnTo>
                <a:lnTo>
                  <a:pt x="0" y="2128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4646959" y="6887178"/>
            <a:ext cx="3641041" cy="3399822"/>
          </a:xfrm>
          <a:custGeom>
            <a:avLst/>
            <a:gdLst/>
            <a:ahLst/>
            <a:cxnLst/>
            <a:rect l="l" t="t" r="r" b="b"/>
            <a:pathLst>
              <a:path w="3641041" h="3399822">
                <a:moveTo>
                  <a:pt x="0" y="0"/>
                </a:moveTo>
                <a:lnTo>
                  <a:pt x="3641041" y="0"/>
                </a:lnTo>
                <a:lnTo>
                  <a:pt x="3641041" y="3399822"/>
                </a:lnTo>
                <a:lnTo>
                  <a:pt x="0" y="3399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9144000" y="3395302"/>
            <a:ext cx="8115300" cy="3757763"/>
          </a:xfrm>
          <a:custGeom>
            <a:avLst/>
            <a:gdLst/>
            <a:ahLst/>
            <a:cxnLst/>
            <a:rect l="l" t="t" r="r" b="b"/>
            <a:pathLst>
              <a:path w="8115300" h="3757763">
                <a:moveTo>
                  <a:pt x="0" y="0"/>
                </a:moveTo>
                <a:lnTo>
                  <a:pt x="8115300" y="0"/>
                </a:lnTo>
                <a:lnTo>
                  <a:pt x="8115300" y="3757763"/>
                </a:lnTo>
                <a:lnTo>
                  <a:pt x="0" y="3757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14350" y="5559048"/>
            <a:ext cx="8115300" cy="2183489"/>
          </a:xfrm>
          <a:custGeom>
            <a:avLst/>
            <a:gdLst/>
            <a:ahLst/>
            <a:cxnLst/>
            <a:rect l="l" t="t" r="r" b="b"/>
            <a:pathLst>
              <a:path w="8115300" h="2183489">
                <a:moveTo>
                  <a:pt x="0" y="0"/>
                </a:moveTo>
                <a:lnTo>
                  <a:pt x="8115300" y="0"/>
                </a:lnTo>
                <a:lnTo>
                  <a:pt x="8115300" y="2183489"/>
                </a:lnTo>
                <a:lnTo>
                  <a:pt x="0" y="21834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Simulador Financeiro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404A360-A207-8957-5AAD-A152B6DA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955"/>
            <a:ext cx="18288000" cy="962153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350" y="1485900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Tabelas</a:t>
            </a:r>
            <a:endParaRPr lang="en-US" sz="66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618554"/>
            <a:ext cx="7902808" cy="3008319"/>
          </a:xfrm>
          <a:custGeom>
            <a:avLst/>
            <a:gdLst/>
            <a:ahLst/>
            <a:cxnLst/>
            <a:rect l="l" t="t" r="r" b="b"/>
            <a:pathLst>
              <a:path w="7902808" h="3008319">
                <a:moveTo>
                  <a:pt x="0" y="0"/>
                </a:moveTo>
                <a:lnTo>
                  <a:pt x="7902808" y="0"/>
                </a:lnTo>
                <a:lnTo>
                  <a:pt x="7902808" y="3008320"/>
                </a:lnTo>
                <a:lnTo>
                  <a:pt x="0" y="300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37" t="-46171" r="-5384" b="-3251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144000" y="2987128"/>
            <a:ext cx="8115300" cy="3262853"/>
          </a:xfrm>
          <a:custGeom>
            <a:avLst/>
            <a:gdLst/>
            <a:ahLst/>
            <a:cxnLst/>
            <a:rect l="l" t="t" r="r" b="b"/>
            <a:pathLst>
              <a:path w="8115300" h="3262853">
                <a:moveTo>
                  <a:pt x="0" y="0"/>
                </a:moveTo>
                <a:lnTo>
                  <a:pt x="8115300" y="0"/>
                </a:lnTo>
                <a:lnTo>
                  <a:pt x="8115300" y="3262853"/>
                </a:lnTo>
                <a:lnTo>
                  <a:pt x="0" y="3262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055" t="-40307" r="-15694" b="-361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9144000" y="6460605"/>
            <a:ext cx="8115300" cy="2797695"/>
          </a:xfrm>
          <a:custGeom>
            <a:avLst/>
            <a:gdLst/>
            <a:ahLst/>
            <a:cxnLst/>
            <a:rect l="l" t="t" r="r" b="b"/>
            <a:pathLst>
              <a:path w="8115300" h="2797695">
                <a:moveTo>
                  <a:pt x="0" y="0"/>
                </a:moveTo>
                <a:lnTo>
                  <a:pt x="8115300" y="0"/>
                </a:lnTo>
                <a:lnTo>
                  <a:pt x="8115300" y="2797695"/>
                </a:lnTo>
                <a:lnTo>
                  <a:pt x="0" y="2797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53" t="-53422" r="-15898" b="-325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0" y="7626874"/>
            <a:ext cx="2883606" cy="2660126"/>
          </a:xfrm>
          <a:custGeom>
            <a:avLst/>
            <a:gdLst/>
            <a:ahLst/>
            <a:cxnLst/>
            <a:rect l="l" t="t" r="r" b="b"/>
            <a:pathLst>
              <a:path w="2883606" h="2660126">
                <a:moveTo>
                  <a:pt x="0" y="0"/>
                </a:moveTo>
                <a:lnTo>
                  <a:pt x="2883606" y="0"/>
                </a:lnTo>
                <a:lnTo>
                  <a:pt x="2883606" y="2660126"/>
                </a:lnTo>
                <a:lnTo>
                  <a:pt x="0" y="2660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Demonstração do arduino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2795759" y="2727072"/>
            <a:ext cx="12696482" cy="6715648"/>
          </a:xfrm>
          <a:custGeom>
            <a:avLst/>
            <a:gdLst/>
            <a:ahLst/>
            <a:cxnLst/>
            <a:rect l="l" t="t" r="r" b="b"/>
            <a:pathLst>
              <a:path w="12696482" h="6715648">
                <a:moveTo>
                  <a:pt x="0" y="0"/>
                </a:moveTo>
                <a:lnTo>
                  <a:pt x="12696482" y="0"/>
                </a:lnTo>
                <a:lnTo>
                  <a:pt x="12696482" y="6715648"/>
                </a:lnTo>
                <a:lnTo>
                  <a:pt x="0" y="6715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138498" y="7319238"/>
            <a:ext cx="4707485" cy="2967762"/>
          </a:xfrm>
          <a:custGeom>
            <a:avLst/>
            <a:gdLst/>
            <a:ahLst/>
            <a:cxnLst/>
            <a:rect l="l" t="t" r="r" b="b"/>
            <a:pathLst>
              <a:path w="4707485" h="2967762">
                <a:moveTo>
                  <a:pt x="0" y="0"/>
                </a:moveTo>
                <a:lnTo>
                  <a:pt x="4707486" y="0"/>
                </a:lnTo>
                <a:lnTo>
                  <a:pt x="4707486" y="2967762"/>
                </a:lnTo>
                <a:lnTo>
                  <a:pt x="0" y="2967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VM local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551311"/>
            <a:ext cx="4368996" cy="4114800"/>
          </a:xfrm>
          <a:custGeom>
            <a:avLst/>
            <a:gdLst/>
            <a:ahLst/>
            <a:cxnLst/>
            <a:rect l="l" t="t" r="r" b="b"/>
            <a:pathLst>
              <a:path w="4368996" h="4114800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797845" y="7862467"/>
            <a:ext cx="4922909" cy="4849066"/>
          </a:xfrm>
          <a:custGeom>
            <a:avLst/>
            <a:gdLst/>
            <a:ahLst/>
            <a:cxnLst/>
            <a:rect l="l" t="t" r="r" b="b"/>
            <a:pathLst>
              <a:path w="4922909" h="4849066">
                <a:moveTo>
                  <a:pt x="0" y="0"/>
                </a:moveTo>
                <a:lnTo>
                  <a:pt x="4922910" y="0"/>
                </a:lnTo>
                <a:lnTo>
                  <a:pt x="4922910" y="4849066"/>
                </a:lnTo>
                <a:lnTo>
                  <a:pt x="0" y="484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3919855"/>
            <a:ext cx="162306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projeto representa uma oportunidade valiosa para a indústria automotiva, unindo inovação e eficiência operacional. Ao adotar essa tecnologia, as empresas estarão à frente na transformação digital da Indústria 4.0, garantindo maior competitividade no mercado e uma operação mais segura e eficiente.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124" y="7152976"/>
            <a:ext cx="17805876" cy="6442490"/>
          </a:xfrm>
          <a:custGeom>
            <a:avLst/>
            <a:gdLst/>
            <a:ahLst/>
            <a:cxnLst/>
            <a:rect l="l" t="t" r="r" b="b"/>
            <a:pathLst>
              <a:path w="17805876" h="6442490">
                <a:moveTo>
                  <a:pt x="0" y="0"/>
                </a:moveTo>
                <a:lnTo>
                  <a:pt x="17805876" y="0"/>
                </a:lnTo>
                <a:lnTo>
                  <a:pt x="17805876" y="6442489"/>
                </a:lnTo>
                <a:lnTo>
                  <a:pt x="0" y="6442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163927" y="6719570"/>
            <a:ext cx="6156555" cy="5872891"/>
          </a:xfrm>
          <a:custGeom>
            <a:avLst/>
            <a:gdLst/>
            <a:ahLst/>
            <a:cxnLst/>
            <a:rect l="l" t="t" r="r" b="b"/>
            <a:pathLst>
              <a:path w="6156555" h="5872891">
                <a:moveTo>
                  <a:pt x="0" y="0"/>
                </a:moveTo>
                <a:lnTo>
                  <a:pt x="6156554" y="0"/>
                </a:lnTo>
                <a:lnTo>
                  <a:pt x="6156554" y="5872891"/>
                </a:lnTo>
                <a:lnTo>
                  <a:pt x="0" y="5872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1599312"/>
            <a:ext cx="5104618" cy="10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Segmento</a:t>
            </a:r>
            <a:endParaRPr lang="en-US" sz="66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919855"/>
            <a:ext cx="162306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Nosso segmento de negócios é o monitoramento para sistemas pneumáticos em indústrias automotivas, oferecendo soluções que garantem a precisão e a eficiência no controle de temperatura e umidade, fatores essenciais para o bom funcionamento desses sistemas.</a:t>
            </a:r>
          </a:p>
        </p:txBody>
      </p:sp>
      <p:sp>
        <p:nvSpPr>
          <p:cNvPr id="6" name="AutoShape 6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8" name="TextBox 8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88275" y="2225104"/>
            <a:ext cx="9466130" cy="7033196"/>
            <a:chOff x="0" y="0"/>
            <a:chExt cx="12621507" cy="93775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37000"/>
            </a:blip>
            <a:srcRect l="5135" r="5135"/>
            <a:stretch>
              <a:fillRect/>
            </a:stretch>
          </p:blipFill>
          <p:spPr>
            <a:xfrm>
              <a:off x="0" y="0"/>
              <a:ext cx="12621507" cy="9377594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1599312"/>
            <a:ext cx="5448300" cy="1127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Contexto</a:t>
            </a:r>
            <a:endParaRPr lang="en-US" sz="66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1555" y="3079497"/>
            <a:ext cx="7613371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sistemas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pneumaticos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fundamentais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automação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insdustrial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particularmente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produção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automotiva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Eles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preferidos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devido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à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robustez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facilidade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demanda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equipamentos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tende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crescer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de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acordo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com o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gráfico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lado</a:t>
            </a:r>
            <a:endParaRPr lang="en-US" sz="33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482" y="2394884"/>
            <a:ext cx="5653384" cy="671443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5180" y="3064225"/>
            <a:ext cx="3464120" cy="501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Período do estudo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2019 - 2029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 base para estimativa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2023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CAGR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7.30%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Estudo feito por Mordor Intelligence sobre CAGR (Copound annual growth rate)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 rot="4423212">
            <a:off x="12797927" y="3728057"/>
            <a:ext cx="5852003" cy="11060487"/>
          </a:xfrm>
          <a:custGeom>
            <a:avLst/>
            <a:gdLst/>
            <a:ahLst/>
            <a:cxnLst/>
            <a:rect l="l" t="t" r="r" b="b"/>
            <a:pathLst>
              <a:path w="5852003" h="11060487">
                <a:moveTo>
                  <a:pt x="0" y="0"/>
                </a:moveTo>
                <a:lnTo>
                  <a:pt x="5852003" y="0"/>
                </a:lnTo>
                <a:lnTo>
                  <a:pt x="5852003" y="11060486"/>
                </a:lnTo>
                <a:lnTo>
                  <a:pt x="0" y="11060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524247" y="6086792"/>
            <a:ext cx="5470107" cy="4724805"/>
          </a:xfrm>
          <a:custGeom>
            <a:avLst/>
            <a:gdLst/>
            <a:ahLst/>
            <a:cxnLst/>
            <a:rect l="l" t="t" r="r" b="b"/>
            <a:pathLst>
              <a:path w="5470107" h="4724805">
                <a:moveTo>
                  <a:pt x="0" y="0"/>
                </a:moveTo>
                <a:lnTo>
                  <a:pt x="5470106" y="0"/>
                </a:lnTo>
                <a:lnTo>
                  <a:pt x="5470106" y="4724805"/>
                </a:lnTo>
                <a:lnTo>
                  <a:pt x="0" y="47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1599312"/>
            <a:ext cx="4242643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Problema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62960"/>
            <a:ext cx="7844589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Extremamente sensíveis a condições ambientais, como umidade e temperatura;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Corrosão de peças metálicas, redução da eficiência dos lubrificantes e, em casos mais severos, congelamento dos componentes;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362960"/>
            <a:ext cx="81153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Variações extremas de temperatura podem afetar a viscosidade dos lubrificantes e a elasticidade dos selos e juntas, levando ao desgaste prematuro e falhas nos componentes pneumáticos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0972800" y="153404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2082500">
            <a:off x="-366373" y="7360055"/>
            <a:ext cx="3856210" cy="3796490"/>
          </a:xfrm>
          <a:custGeom>
            <a:avLst/>
            <a:gdLst/>
            <a:ahLst/>
            <a:cxnLst/>
            <a:rect l="l" t="t" r="r" b="b"/>
            <a:pathLst>
              <a:path w="3856210" h="3796490">
                <a:moveTo>
                  <a:pt x="0" y="0"/>
                </a:moveTo>
                <a:lnTo>
                  <a:pt x="3856210" y="0"/>
                </a:lnTo>
                <a:lnTo>
                  <a:pt x="3856210" y="3796490"/>
                </a:lnTo>
                <a:lnTo>
                  <a:pt x="0" y="379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382876" y="5381876"/>
            <a:ext cx="4905124" cy="4905124"/>
          </a:xfrm>
          <a:custGeom>
            <a:avLst/>
            <a:gdLst/>
            <a:ahLst/>
            <a:cxnLst/>
            <a:rect l="l" t="t" r="r" b="b"/>
            <a:pathLst>
              <a:path w="4905124" h="4905124">
                <a:moveTo>
                  <a:pt x="0" y="0"/>
                </a:moveTo>
                <a:lnTo>
                  <a:pt x="4905124" y="0"/>
                </a:lnTo>
                <a:lnTo>
                  <a:pt x="4905124" y="4905124"/>
                </a:lnTo>
                <a:lnTo>
                  <a:pt x="0" y="4905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3198912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858193"/>
            <a:ext cx="724902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Integração dos sensores no ambiente industrial: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Incorporar sensores ao ambiente da empresa, treinamento de funcionários para o acompanhamento dos dados.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0274" y="3858193"/>
            <a:ext cx="724902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Interpretação dos dados em tempo real: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 sistema precisa processar os dados coletados para enviar alertas antecipados de possíveis falhas.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-263405" y="7324392"/>
            <a:ext cx="18551405" cy="7773922"/>
          </a:xfrm>
          <a:custGeom>
            <a:avLst/>
            <a:gdLst/>
            <a:ahLst/>
            <a:cxnLst/>
            <a:rect l="l" t="t" r="r" b="b"/>
            <a:pathLst>
              <a:path w="18551405" h="7773922">
                <a:moveTo>
                  <a:pt x="0" y="0"/>
                </a:moveTo>
                <a:lnTo>
                  <a:pt x="18551405" y="0"/>
                </a:lnTo>
                <a:lnTo>
                  <a:pt x="18551405" y="7773922"/>
                </a:lnTo>
                <a:lnTo>
                  <a:pt x="0" y="777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1599312"/>
            <a:ext cx="7873180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Solução proposta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102124"/>
            <a:ext cx="162306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Criação de um sistema de monitoramente de dados de umidade e temperatura em sistemas pneumáticos. Visando a prevenção de problemas futuros nas máquinas.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2404944" y="2474137"/>
            <a:ext cx="13478112" cy="7986047"/>
          </a:xfrm>
          <a:custGeom>
            <a:avLst/>
            <a:gdLst/>
            <a:ahLst/>
            <a:cxnLst/>
            <a:rect l="l" t="t" r="r" b="b"/>
            <a:pathLst>
              <a:path w="13478112" h="7986047">
                <a:moveTo>
                  <a:pt x="0" y="0"/>
                </a:moveTo>
                <a:lnTo>
                  <a:pt x="13478112" y="0"/>
                </a:lnTo>
                <a:lnTo>
                  <a:pt x="13478112" y="7986046"/>
                </a:lnTo>
                <a:lnTo>
                  <a:pt x="0" y="798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43" t="-26140" r="-26194" b="-2151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1610719">
            <a:off x="13989452" y="4076179"/>
            <a:ext cx="7661560" cy="7067013"/>
          </a:xfrm>
          <a:custGeom>
            <a:avLst/>
            <a:gdLst/>
            <a:ahLst/>
            <a:cxnLst/>
            <a:rect l="l" t="t" r="r" b="b"/>
            <a:pathLst>
              <a:path w="7661560" h="7067013">
                <a:moveTo>
                  <a:pt x="0" y="0"/>
                </a:moveTo>
                <a:lnTo>
                  <a:pt x="7661561" y="0"/>
                </a:lnTo>
                <a:lnTo>
                  <a:pt x="7661561" y="7067012"/>
                </a:lnTo>
                <a:lnTo>
                  <a:pt x="0" y="7067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6775072">
            <a:off x="-2212693" y="6583438"/>
            <a:ext cx="6482785" cy="3314324"/>
          </a:xfrm>
          <a:custGeom>
            <a:avLst/>
            <a:gdLst/>
            <a:ahLst/>
            <a:cxnLst/>
            <a:rect l="l" t="t" r="r" b="b"/>
            <a:pathLst>
              <a:path w="6482785" h="3314324">
                <a:moveTo>
                  <a:pt x="0" y="0"/>
                </a:moveTo>
                <a:lnTo>
                  <a:pt x="6482786" y="0"/>
                </a:lnTo>
                <a:lnTo>
                  <a:pt x="6482786" y="3314323"/>
                </a:lnTo>
                <a:lnTo>
                  <a:pt x="0" y="3314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1435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Diagrama de visão de negócios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1974629" y="2925713"/>
            <a:ext cx="7946651" cy="8229600"/>
          </a:xfrm>
          <a:custGeom>
            <a:avLst/>
            <a:gdLst/>
            <a:ahLst/>
            <a:cxnLst/>
            <a:rect l="l" t="t" r="r" b="b"/>
            <a:pathLst>
              <a:path w="7946651" h="8229600">
                <a:moveTo>
                  <a:pt x="0" y="0"/>
                </a:moveTo>
                <a:lnTo>
                  <a:pt x="7946651" y="0"/>
                </a:lnTo>
                <a:lnTo>
                  <a:pt x="79466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8162455" y="3146172"/>
            <a:ext cx="9096845" cy="6112128"/>
          </a:xfrm>
          <a:custGeom>
            <a:avLst/>
            <a:gdLst/>
            <a:ahLst/>
            <a:cxnLst/>
            <a:rect l="l" t="t" r="r" b="b"/>
            <a:pathLst>
              <a:path w="9096845" h="6112128">
                <a:moveTo>
                  <a:pt x="0" y="0"/>
                </a:moveTo>
                <a:lnTo>
                  <a:pt x="9096845" y="0"/>
                </a:lnTo>
                <a:lnTo>
                  <a:pt x="9096845" y="6112128"/>
                </a:lnTo>
                <a:lnTo>
                  <a:pt x="0" y="611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485667">
            <a:off x="4622184" y="7521852"/>
            <a:ext cx="3022268" cy="2565150"/>
          </a:xfrm>
          <a:custGeom>
            <a:avLst/>
            <a:gdLst/>
            <a:ahLst/>
            <a:cxnLst/>
            <a:rect l="l" t="t" r="r" b="b"/>
            <a:pathLst>
              <a:path w="3022268" h="2565150">
                <a:moveTo>
                  <a:pt x="0" y="0"/>
                </a:moveTo>
                <a:lnTo>
                  <a:pt x="3022268" y="0"/>
                </a:lnTo>
                <a:lnTo>
                  <a:pt x="3022268" y="2565150"/>
                </a:lnTo>
                <a:lnTo>
                  <a:pt x="0" y="256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1435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Ferramenta de gestão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350" y="4378516"/>
            <a:ext cx="680913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ferramenta de gestão do projeto, foi escolhido a utilização do Trello, pois o mecanismo tem uma utilização extremamente simples e eficacaz para organização.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 rot="1895406">
            <a:off x="-3413331" y="5977877"/>
            <a:ext cx="13874331" cy="5171341"/>
          </a:xfrm>
          <a:custGeom>
            <a:avLst/>
            <a:gdLst/>
            <a:ahLst/>
            <a:cxnLst/>
            <a:rect l="l" t="t" r="r" b="b"/>
            <a:pathLst>
              <a:path w="13874331" h="5171341">
                <a:moveTo>
                  <a:pt x="0" y="0"/>
                </a:moveTo>
                <a:lnTo>
                  <a:pt x="13874330" y="0"/>
                </a:lnTo>
                <a:lnTo>
                  <a:pt x="13874330" y="5171342"/>
                </a:lnTo>
                <a:lnTo>
                  <a:pt x="0" y="517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14350" y="3684642"/>
            <a:ext cx="10351079" cy="5573658"/>
          </a:xfrm>
          <a:custGeom>
            <a:avLst/>
            <a:gdLst/>
            <a:ahLst/>
            <a:cxnLst/>
            <a:rect l="l" t="t" r="r" b="b"/>
            <a:pathLst>
              <a:path w="10351079" h="5573658">
                <a:moveTo>
                  <a:pt x="0" y="0"/>
                </a:moveTo>
                <a:lnTo>
                  <a:pt x="10351079" y="0"/>
                </a:lnTo>
                <a:lnTo>
                  <a:pt x="10351079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1758216" y="3684642"/>
            <a:ext cx="5501084" cy="5573658"/>
          </a:xfrm>
          <a:custGeom>
            <a:avLst/>
            <a:gdLst/>
            <a:ahLst/>
            <a:cxnLst/>
            <a:rect l="l" t="t" r="r" b="b"/>
            <a:pathLst>
              <a:path w="5501084" h="5573658">
                <a:moveTo>
                  <a:pt x="0" y="0"/>
                </a:moveTo>
                <a:lnTo>
                  <a:pt x="5501084" y="0"/>
                </a:lnTo>
                <a:lnTo>
                  <a:pt x="5501084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393</Words>
  <Application>Microsoft Office PowerPoint</Application>
  <PresentationFormat>Personalizar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Nourd Bold</vt:lpstr>
      <vt:lpstr>Open Sans</vt:lpstr>
      <vt:lpstr>DM Sans</vt:lpstr>
      <vt:lpstr>Arial</vt:lpstr>
      <vt:lpstr>DM Sans Bold</vt:lpstr>
      <vt:lpstr>Open Sans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SENSE</dc:title>
  <dc:creator>PC</dc:creator>
  <cp:lastModifiedBy>GUSTAVO OLIVEIRA BARBOSA</cp:lastModifiedBy>
  <cp:revision>6</cp:revision>
  <dcterms:created xsi:type="dcterms:W3CDTF">2006-08-16T00:00:00Z</dcterms:created>
  <dcterms:modified xsi:type="dcterms:W3CDTF">2024-09-11T00:12:27Z</dcterms:modified>
  <dc:identifier>DAGP6cMOXmg</dc:identifier>
</cp:coreProperties>
</file>